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FD81C-8CDB-41F0-B93A-0FEA4CFC63D4}" v="1" dt="2019-05-06T06:27:40.259"/>
    <p1510:client id="{5B74AF05-BC7F-4D14-B44C-9E33FAFFE11F}" v="2" dt="2019-05-06T10:57:40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4"/>
    <p:restoredTop sz="94700"/>
  </p:normalViewPr>
  <p:slideViewPr>
    <p:cSldViewPr snapToGrid="0" snapToObjects="1">
      <p:cViewPr varScale="1">
        <p:scale>
          <a:sx n="78" d="100"/>
          <a:sy n="78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3CC6F5-58BF-6E46-A3C3-849047F1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E99DD1-67A3-CC4A-A0F7-E320DB01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94E5B7-4477-A946-910D-478FDAF4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F7F2AA-A419-E541-929D-6AA76A13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7C0B97-31E7-3D4A-9838-A3EBB3B3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19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1BC16-9E9C-5241-9985-4358450D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7FBCB94-1312-F44F-BECE-914AD3C9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4E69DA-C59B-C94B-B5DB-DF0FF954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74470-7F62-914A-923D-7A3BBB39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097D2D-94A2-3640-8DD1-B89D82D2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51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E78D8A-722E-CB4A-8DD0-3BCFE68CF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8BF65F-D8E1-0149-93F6-D1B3C7BC1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5A3BDB-0515-664B-9BB0-9944CE70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C2902E-8FB9-0047-8B9C-2902EA7E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37174-9BF8-394B-B8E5-CA7EA886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75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864C30-BDD6-474E-A5BB-6D8229B5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6B26F4-C518-DE42-9E78-0E48AC6FF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0B1550-5287-0343-AABA-AAF5B284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A38D97-8296-A84A-92D8-3D185B53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59C8D8-2C97-D04A-B18D-F8162C49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5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142CA8-54CE-DE40-83F3-3F15DEFA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A3D9EB-A5C9-C745-83EC-6248BFFC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CD1FC2-8128-0647-AB8D-31AB4DB8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37D9E-A325-4E46-A337-3E440281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4AB4AE-3C67-1E44-AD09-23BA202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2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D9FB95-CF7B-CA42-97AE-FB520D2E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B7B9E2-C58C-014E-894D-7060ADED9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C61797-3A6A-C544-8AF1-F7EFC4F11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2FCDC75-8F1F-C949-998B-17D53C8B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9D0905-072B-964C-A5CF-6B71D17D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DFA579-CB4B-BB47-9136-A3169C5F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69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4F5AA-9CA1-1442-B9A2-3C5FD7BC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E77C5-2263-A34A-9B78-7D979A385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AEDA2A-3752-AA47-AEF4-2656F0B28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D452BA-D292-D746-809B-9F7008E89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D18C9D-ACAF-0F4B-9C7F-953261DFE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61286F6-DB5C-6C46-8721-4392395E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78D1FB5-6C1C-EF40-AF9A-8A1A82B5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5BF82D1-0FA7-3A47-9973-F3E3C240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2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98ADB-B218-0546-A7A0-15D63AC4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3384C9-C63E-2545-8A71-8D8549F4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EFA86E-45D3-A94C-AD5E-E5682B23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A60243-D862-5641-B0EC-54F592C9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45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7993798-F39E-0E4D-8684-A810F2C2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718EB37-E6E1-F242-B70E-50D8DCA6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FD99C4-6E04-A044-905E-E9C34963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89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BE52C3-F802-3C43-8B8C-A7F56311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35B8CC-411D-C347-B8E2-FF1276CFB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907FCC-AB73-164D-99F0-2A3BBDD1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BFBB11-315B-8A46-BCDD-8FCB71CF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A86720-17CF-4346-B4EE-5AADA6B5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52A086-506E-D24A-B42C-F02C54BB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3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512F5F-C28D-0945-AE54-912E2D3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022CDCF-CF65-CC40-87CD-A826DB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D46D26-2872-1044-AF99-963D8D98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4EABE7-BA82-9049-9880-032254B6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C42FD0-F195-864C-B2B1-9BF141FE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3042F0-3E25-4F4B-B016-BD1F4108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53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A66FE2E-407C-5F4B-AB83-DE4965A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E2F80E-DAC9-0146-B27D-2938905E9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FDE207-FC27-FB45-BB1D-D1AEBFA22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F179-821A-D54F-91BE-85A041380150}" type="datetimeFigureOut">
              <a:rPr lang="sv-SE" smtClean="0"/>
              <a:t>2019-05-07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4F4B63-2838-204D-94A9-8D9BEACA1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35EA33-21D5-3B44-99B4-C4C15BD89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5EA7-A5EC-BD48-868B-797B0CD7B4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9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3494B3-05B6-4D19-AA8C-244AA61077AB}"/>
              </a:ext>
            </a:extLst>
          </p:cNvPr>
          <p:cNvSpPr txBox="1"/>
          <p:nvPr/>
        </p:nvSpPr>
        <p:spPr>
          <a:xfrm>
            <a:off x="0" y="3127339"/>
            <a:ext cx="12192000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b="1" dirty="0"/>
              <a:t>Förutsäga preeklampsi </a:t>
            </a:r>
          </a:p>
          <a:p>
            <a:pPr algn="ctr">
              <a:lnSpc>
                <a:spcPct val="150000"/>
              </a:lnSpc>
            </a:pPr>
            <a:r>
              <a:rPr lang="sv-SE" sz="2000" b="1" i="1" dirty="0">
                <a:solidFill>
                  <a:schemeClr val="bg2">
                    <a:lumMod val="10000"/>
                  </a:schemeClr>
                </a:solidFill>
              </a:rPr>
              <a:t>Nationell studie med 1400 kvinnor inkluderade. Rekryterar nu i vår region!</a:t>
            </a:r>
          </a:p>
          <a:p>
            <a:pPr algn="ctr">
              <a:lnSpc>
                <a:spcPct val="150000"/>
              </a:lnSpc>
            </a:pPr>
            <a:r>
              <a:rPr lang="sv-SE" sz="2000" b="1" i="1" dirty="0" err="1">
                <a:solidFill>
                  <a:schemeClr val="bg2">
                    <a:lumMod val="10000"/>
                  </a:schemeClr>
                </a:solidFill>
              </a:rPr>
              <a:t>www.impactstudien.se</a:t>
            </a:r>
            <a:endParaRPr lang="sv-SE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FEE85E9-13C1-9341-924C-CBE5002B3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19" y="6083988"/>
            <a:ext cx="2291029" cy="65771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50152C5-10EF-1040-B7D7-3BAD3BAE1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23" y="5717405"/>
            <a:ext cx="959540" cy="107721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DA19008-2F80-F14B-A960-B511D582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78" y="5960307"/>
            <a:ext cx="1688279" cy="453725"/>
          </a:xfrm>
          <a:prstGeom prst="rect">
            <a:avLst/>
          </a:prstGeom>
        </p:spPr>
      </p:pic>
      <p:cxnSp>
        <p:nvCxnSpPr>
          <p:cNvPr id="19" name="Rak 18">
            <a:extLst>
              <a:ext uri="{FF2B5EF4-FFF2-40B4-BE49-F238E27FC236}">
                <a16:creationId xmlns:a16="http://schemas.microsoft.com/office/drawing/2014/main" id="{E4197FF5-097A-634C-8323-1485F6FFC836}"/>
              </a:ext>
            </a:extLst>
          </p:cNvPr>
          <p:cNvCxnSpPr>
            <a:cxnSpLocks/>
          </p:cNvCxnSpPr>
          <p:nvPr/>
        </p:nvCxnSpPr>
        <p:spPr>
          <a:xfrm>
            <a:off x="2742220" y="-1735911"/>
            <a:ext cx="527157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D8B06E4-CB92-9940-8BA9-072D034A7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89" y="5591100"/>
            <a:ext cx="1058151" cy="107721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B976DF6-0A60-F842-A25E-106D5F07AE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33" t="33176" r="23496" b="33573"/>
          <a:stretch/>
        </p:blipFill>
        <p:spPr>
          <a:xfrm>
            <a:off x="2241187" y="5575363"/>
            <a:ext cx="1934043" cy="623260"/>
          </a:xfrm>
          <a:prstGeom prst="rect">
            <a:avLst/>
          </a:prstGeom>
        </p:spPr>
      </p:pic>
      <p:cxnSp>
        <p:nvCxnSpPr>
          <p:cNvPr id="28" name="Rak 18">
            <a:extLst>
              <a:ext uri="{FF2B5EF4-FFF2-40B4-BE49-F238E27FC236}">
                <a16:creationId xmlns:a16="http://schemas.microsoft.com/office/drawing/2014/main" id="{ADB4F3A0-C34F-47E3-9722-455224EC169E}"/>
              </a:ext>
            </a:extLst>
          </p:cNvPr>
          <p:cNvCxnSpPr>
            <a:cxnSpLocks/>
          </p:cNvCxnSpPr>
          <p:nvPr/>
        </p:nvCxnSpPr>
        <p:spPr>
          <a:xfrm>
            <a:off x="2241187" y="-1426715"/>
            <a:ext cx="6445404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6022948B-CFE1-430A-88D2-E917779ED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14" y="245148"/>
            <a:ext cx="2573749" cy="1348835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44056524-3BAD-495A-B879-1A9076ED2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177" y="5665416"/>
            <a:ext cx="2219868" cy="548438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CC510D17-3E0B-4B6E-A925-72F6CFC5A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250" y="5731396"/>
            <a:ext cx="1180639" cy="858647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0E79916F-04FE-42F4-B4CF-01138D5312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7955" y="6198623"/>
            <a:ext cx="1486421" cy="35622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022909B-C9BB-4952-96C1-6DAE59935C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4386" y="1068858"/>
            <a:ext cx="6783084" cy="15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23494B3-05B6-4D19-AA8C-244AA61077AB}"/>
              </a:ext>
            </a:extLst>
          </p:cNvPr>
          <p:cNvSpPr txBox="1"/>
          <p:nvPr/>
        </p:nvSpPr>
        <p:spPr>
          <a:xfrm>
            <a:off x="0" y="445596"/>
            <a:ext cx="12192000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b="1" dirty="0"/>
              <a:t>Förutsäga preeklampsi </a:t>
            </a:r>
          </a:p>
          <a:p>
            <a:pPr algn="ctr">
              <a:lnSpc>
                <a:spcPct val="150000"/>
              </a:lnSpc>
            </a:pPr>
            <a:r>
              <a:rPr lang="sv-SE" sz="2000" b="1" i="1" dirty="0">
                <a:solidFill>
                  <a:schemeClr val="bg2">
                    <a:lumMod val="10000"/>
                  </a:schemeClr>
                </a:solidFill>
              </a:rPr>
              <a:t>Nationell studie med 1400 kvinnor inkluderade. Rekryterar nu i vår region!</a:t>
            </a:r>
          </a:p>
          <a:p>
            <a:pPr algn="ctr">
              <a:lnSpc>
                <a:spcPct val="150000"/>
              </a:lnSpc>
            </a:pPr>
            <a:r>
              <a:rPr lang="sv-SE" sz="2000" b="1" i="1" dirty="0" err="1">
                <a:solidFill>
                  <a:schemeClr val="bg2">
                    <a:lumMod val="10000"/>
                  </a:schemeClr>
                </a:solidFill>
              </a:rPr>
              <a:t>www.impactstudien.se</a:t>
            </a:r>
            <a:endParaRPr lang="sv-SE" sz="2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C62BFC-1F64-AC48-8205-1A410618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18" y="2333251"/>
            <a:ext cx="3215822" cy="26776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FEE85E9-13C1-9341-924C-CBE5002B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19" y="6083988"/>
            <a:ext cx="2291029" cy="65771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50152C5-10EF-1040-B7D7-3BAD3BAE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823" y="5717405"/>
            <a:ext cx="959540" cy="107721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DA19008-2F80-F14B-A960-B511D5822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78" y="5960307"/>
            <a:ext cx="1688279" cy="453725"/>
          </a:xfrm>
          <a:prstGeom prst="rect">
            <a:avLst/>
          </a:prstGeom>
        </p:spPr>
      </p:pic>
      <p:cxnSp>
        <p:nvCxnSpPr>
          <p:cNvPr id="19" name="Rak 18">
            <a:extLst>
              <a:ext uri="{FF2B5EF4-FFF2-40B4-BE49-F238E27FC236}">
                <a16:creationId xmlns:a16="http://schemas.microsoft.com/office/drawing/2014/main" id="{E4197FF5-097A-634C-8323-1485F6FFC836}"/>
              </a:ext>
            </a:extLst>
          </p:cNvPr>
          <p:cNvCxnSpPr>
            <a:cxnSpLocks/>
          </p:cNvCxnSpPr>
          <p:nvPr/>
        </p:nvCxnSpPr>
        <p:spPr>
          <a:xfrm>
            <a:off x="2742220" y="-1735911"/>
            <a:ext cx="527157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D8B06E4-CB92-9940-8BA9-072D034A7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89" y="5591100"/>
            <a:ext cx="1058151" cy="107721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B976DF6-0A60-F842-A25E-106D5F07AE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33" t="33176" r="23496" b="33573"/>
          <a:stretch/>
        </p:blipFill>
        <p:spPr>
          <a:xfrm>
            <a:off x="2241187" y="5575363"/>
            <a:ext cx="1934043" cy="623260"/>
          </a:xfrm>
          <a:prstGeom prst="rect">
            <a:avLst/>
          </a:prstGeom>
        </p:spPr>
      </p:pic>
      <p:cxnSp>
        <p:nvCxnSpPr>
          <p:cNvPr id="28" name="Rak 18">
            <a:extLst>
              <a:ext uri="{FF2B5EF4-FFF2-40B4-BE49-F238E27FC236}">
                <a16:creationId xmlns:a16="http://schemas.microsoft.com/office/drawing/2014/main" id="{ADB4F3A0-C34F-47E3-9722-455224EC169E}"/>
              </a:ext>
            </a:extLst>
          </p:cNvPr>
          <p:cNvCxnSpPr>
            <a:cxnSpLocks/>
          </p:cNvCxnSpPr>
          <p:nvPr/>
        </p:nvCxnSpPr>
        <p:spPr>
          <a:xfrm>
            <a:off x="2888167" y="1711774"/>
            <a:ext cx="6445404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6022948B-CFE1-430A-88D2-E917779ED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332" y="2239540"/>
            <a:ext cx="2236198" cy="1171933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44056524-3BAD-495A-B879-1A9076ED2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177" y="5665416"/>
            <a:ext cx="2219868" cy="548438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CC510D17-3E0B-4B6E-A925-72F6CFC5A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250" y="5731396"/>
            <a:ext cx="1180639" cy="858647"/>
          </a:xfrm>
          <a:prstGeom prst="rect">
            <a:avLst/>
          </a:prstGeom>
        </p:spPr>
      </p:pic>
      <p:pic>
        <p:nvPicPr>
          <p:cNvPr id="54" name="Bildobjekt 53">
            <a:extLst>
              <a:ext uri="{FF2B5EF4-FFF2-40B4-BE49-F238E27FC236}">
                <a16:creationId xmlns:a16="http://schemas.microsoft.com/office/drawing/2014/main" id="{0E79916F-04FE-42F4-B4CF-01138D5312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7955" y="6198623"/>
            <a:ext cx="1486421" cy="3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4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40</Words>
  <Application>Microsoft Macintosh PowerPoint</Application>
  <PresentationFormat>Bredbild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Bergman</dc:creator>
  <cp:lastModifiedBy>Lina Bergman</cp:lastModifiedBy>
  <cp:revision>5</cp:revision>
  <cp:lastPrinted>2019-05-07T04:23:30Z</cp:lastPrinted>
  <dcterms:created xsi:type="dcterms:W3CDTF">2019-04-28T18:12:02Z</dcterms:created>
  <dcterms:modified xsi:type="dcterms:W3CDTF">2019-05-07T07:11:40Z</dcterms:modified>
</cp:coreProperties>
</file>